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e226c5f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e226c5f7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e226c5f7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e226c5f7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e226c5f7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e226c5f7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226c5f7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226c5f7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title="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 title="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Kinisha Floyd</dc:creator>
  <cp:lastModifiedBy>Kinisha Floyd</cp:lastModifiedBy>
  <cp:revision>1</cp:revision>
  <dcterms:modified xsi:type="dcterms:W3CDTF">2025-04-24T14:20:10Z</dcterms:modified>
</cp:coreProperties>
</file>